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1" r:id="rId2"/>
  </p:sldIdLst>
  <p:sldSz cx="6858000" cy="9144000" type="screen4x3"/>
  <p:notesSz cx="6805613"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6400"/>
    <a:srgbClr val="009592"/>
    <a:srgbClr val="EE6000"/>
    <a:srgbClr val="FDEFE3"/>
    <a:srgbClr val="009999"/>
    <a:srgbClr val="D1FFFF"/>
    <a:srgbClr val="FFF5EB"/>
    <a:srgbClr val="F26200"/>
    <a:srgbClr val="FF6600"/>
    <a:srgbClr val="FF3E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535" autoAdjust="0"/>
    <p:restoredTop sz="94461" autoAdjust="0"/>
  </p:normalViewPr>
  <p:slideViewPr>
    <p:cSldViewPr>
      <p:cViewPr varScale="1">
        <p:scale>
          <a:sx n="81" d="100"/>
          <a:sy n="81" d="100"/>
        </p:scale>
        <p:origin x="3642" y="90"/>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8887"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140" y="0"/>
            <a:ext cx="2948887" cy="496888"/>
          </a:xfrm>
          <a:prstGeom prst="rect">
            <a:avLst/>
          </a:prstGeom>
        </p:spPr>
        <p:txBody>
          <a:bodyPr vert="horz" lIns="91440" tIns="45720" rIns="91440" bIns="45720" rtlCol="0"/>
          <a:lstStyle>
            <a:lvl1pPr algn="r">
              <a:defRPr sz="1200"/>
            </a:lvl1pPr>
          </a:lstStyle>
          <a:p>
            <a:fld id="{CD879F9C-69A1-4AE6-B6EB-ECF36EC2A169}" type="datetimeFigureOut">
              <a:rPr kumimoji="1" lang="ja-JP" altLang="en-US" smtClean="0"/>
              <a:t>2024/11/1</a:t>
            </a:fld>
            <a:endParaRPr kumimoji="1" lang="ja-JP" altLang="en-US"/>
          </a:p>
        </p:txBody>
      </p:sp>
      <p:sp>
        <p:nvSpPr>
          <p:cNvPr id="4" name="フッター プレースホルダー 3"/>
          <p:cNvSpPr>
            <a:spLocks noGrp="1"/>
          </p:cNvSpPr>
          <p:nvPr>
            <p:ph type="ftr" sz="quarter" idx="2"/>
          </p:nvPr>
        </p:nvSpPr>
        <p:spPr>
          <a:xfrm>
            <a:off x="1" y="9440864"/>
            <a:ext cx="2948887"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140" y="9440864"/>
            <a:ext cx="2948887" cy="496887"/>
          </a:xfrm>
          <a:prstGeom prst="rect">
            <a:avLst/>
          </a:prstGeom>
        </p:spPr>
        <p:txBody>
          <a:bodyPr vert="horz" lIns="91440" tIns="45720" rIns="91440" bIns="45720" rtlCol="0" anchor="b"/>
          <a:lstStyle>
            <a:lvl1pPr algn="r">
              <a:defRPr sz="1200"/>
            </a:lvl1pPr>
          </a:lstStyle>
          <a:p>
            <a:fld id="{C6107418-87BC-4988-9451-166919482D5A}" type="slidenum">
              <a:rPr kumimoji="1" lang="ja-JP" altLang="en-US" smtClean="0"/>
              <a:t>‹#›</a:t>
            </a:fld>
            <a:endParaRPr kumimoji="1" lang="ja-JP" altLang="en-US"/>
          </a:p>
        </p:txBody>
      </p:sp>
    </p:spTree>
    <p:extLst>
      <p:ext uri="{BB962C8B-B14F-4D97-AF65-F5344CB8AC3E}">
        <p14:creationId xmlns:p14="http://schemas.microsoft.com/office/powerpoint/2010/main" val="2392552659"/>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8887"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140" y="0"/>
            <a:ext cx="2948887" cy="496888"/>
          </a:xfrm>
          <a:prstGeom prst="rect">
            <a:avLst/>
          </a:prstGeom>
        </p:spPr>
        <p:txBody>
          <a:bodyPr vert="horz" lIns="91440" tIns="45720" rIns="91440" bIns="45720" rtlCol="0"/>
          <a:lstStyle>
            <a:lvl1pPr algn="r">
              <a:defRPr sz="1200"/>
            </a:lvl1pPr>
          </a:lstStyle>
          <a:p>
            <a:fld id="{59D5B9FF-1E2E-40E2-BC09-05F5CB09D503}" type="datetimeFigureOut">
              <a:rPr kumimoji="1" lang="ja-JP" altLang="en-US" smtClean="0"/>
              <a:t>2024/11/1</a:t>
            </a:fld>
            <a:endParaRPr kumimoji="1" lang="ja-JP" altLang="en-US"/>
          </a:p>
        </p:txBody>
      </p:sp>
      <p:sp>
        <p:nvSpPr>
          <p:cNvPr id="4" name="スライド イメージ プレースホルダー 3"/>
          <p:cNvSpPr>
            <a:spLocks noGrp="1" noRot="1" noChangeAspect="1"/>
          </p:cNvSpPr>
          <p:nvPr>
            <p:ph type="sldImg" idx="2"/>
          </p:nvPr>
        </p:nvSpPr>
        <p:spPr>
          <a:xfrm>
            <a:off x="2006600" y="746125"/>
            <a:ext cx="2792413"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879" y="4721225"/>
            <a:ext cx="5443856"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8887"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140" y="9440864"/>
            <a:ext cx="2948887" cy="496887"/>
          </a:xfrm>
          <a:prstGeom prst="rect">
            <a:avLst/>
          </a:prstGeom>
        </p:spPr>
        <p:txBody>
          <a:bodyPr vert="horz" lIns="91440" tIns="45720" rIns="91440" bIns="45720" rtlCol="0" anchor="b"/>
          <a:lstStyle>
            <a:lvl1pPr algn="r">
              <a:defRPr sz="1200"/>
            </a:lvl1pPr>
          </a:lstStyle>
          <a:p>
            <a:fld id="{0D31599C-3FAC-408C-BA56-AA0933999512}" type="slidenum">
              <a:rPr kumimoji="1" lang="ja-JP" altLang="en-US" smtClean="0"/>
              <a:t>‹#›</a:t>
            </a:fld>
            <a:endParaRPr kumimoji="1" lang="ja-JP" altLang="en-US"/>
          </a:p>
        </p:txBody>
      </p:sp>
    </p:spTree>
    <p:extLst>
      <p:ext uri="{BB962C8B-B14F-4D97-AF65-F5344CB8AC3E}">
        <p14:creationId xmlns:p14="http://schemas.microsoft.com/office/powerpoint/2010/main" val="257246577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5616991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B8B3A9F-58BD-4D9E-93E4-829ABE06F98E}" type="datetimeFigureOut">
              <a:rPr kumimoji="1" lang="ja-JP" altLang="en-US" smtClean="0"/>
              <a:t>2024/11/1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3F2A3E3-6908-413B-9AF7-191F3F6B3365}" type="slidenum">
              <a:rPr kumimoji="1" lang="ja-JP" altLang="en-US" smtClean="0"/>
              <a:t>‹#›</a:t>
            </a:fld>
            <a:endParaRPr kumimoji="1" lang="ja-JP" altLang="en-US"/>
          </a:p>
        </p:txBody>
      </p:sp>
    </p:spTree>
    <p:extLst>
      <p:ext uri="{BB962C8B-B14F-4D97-AF65-F5344CB8AC3E}">
        <p14:creationId xmlns:p14="http://schemas.microsoft.com/office/powerpoint/2010/main" val="378722875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6">
                <a:lumMod val="40000"/>
                <a:lumOff val="60000"/>
              </a:schemeClr>
            </a:gs>
            <a:gs pos="37000">
              <a:srgbClr val="FFF5EB">
                <a:lumMod val="71000"/>
                <a:lumOff val="29000"/>
              </a:srgbClr>
            </a:gs>
            <a:gs pos="100000">
              <a:srgbClr val="FDEFE3"/>
            </a:gs>
          </a:gsLst>
          <a:lin ang="5400000" scaled="0"/>
          <a:tileRect/>
        </a:gra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CB8B3A9F-58BD-4D9E-93E4-829ABE06F98E}" type="datetimeFigureOut">
              <a:rPr kumimoji="1" lang="ja-JP" altLang="en-US" smtClean="0"/>
              <a:t>2024/11/1</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83F2A3E3-6908-413B-9AF7-191F3F6B3365}" type="slidenum">
              <a:rPr kumimoji="1" lang="ja-JP" altLang="en-US" smtClean="0"/>
              <a:t>‹#›</a:t>
            </a:fld>
            <a:endParaRPr kumimoji="1" lang="ja-JP" altLang="en-US"/>
          </a:p>
        </p:txBody>
      </p:sp>
    </p:spTree>
    <p:extLst>
      <p:ext uri="{BB962C8B-B14F-4D97-AF65-F5344CB8AC3E}">
        <p14:creationId xmlns:p14="http://schemas.microsoft.com/office/powerpoint/2010/main" val="3599358283"/>
      </p:ext>
    </p:extLst>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Box 6">
            <a:extLst>
              <a:ext uri="{FF2B5EF4-FFF2-40B4-BE49-F238E27FC236}">
                <a16:creationId xmlns:a16="http://schemas.microsoft.com/office/drawing/2014/main" id="{74A4E14D-7944-40E2-B270-48DC94E7ECDA}"/>
              </a:ext>
            </a:extLst>
          </p:cNvPr>
          <p:cNvSpPr txBox="1">
            <a:spLocks noChangeArrowheads="1"/>
          </p:cNvSpPr>
          <p:nvPr/>
        </p:nvSpPr>
        <p:spPr bwMode="auto">
          <a:xfrm>
            <a:off x="216878" y="-47624"/>
            <a:ext cx="6540782" cy="515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1028700">
              <a:defRPr kumimoji="1" sz="2000">
                <a:solidFill>
                  <a:schemeClr val="tx1"/>
                </a:solidFill>
                <a:latin typeface="Arial" panose="020B0604020202020204" pitchFamily="34" charset="0"/>
                <a:ea typeface="ＭＳ Ｐゴシック" panose="020B0600070205080204" pitchFamily="50" charset="-128"/>
              </a:defRPr>
            </a:lvl1pPr>
            <a:lvl2pPr marL="742950" indent="-285750" defTabSz="1028700">
              <a:defRPr kumimoji="1" sz="2000">
                <a:solidFill>
                  <a:schemeClr val="tx1"/>
                </a:solidFill>
                <a:latin typeface="Arial" panose="020B0604020202020204" pitchFamily="34" charset="0"/>
                <a:ea typeface="ＭＳ Ｐゴシック" panose="020B0600070205080204" pitchFamily="50" charset="-128"/>
              </a:defRPr>
            </a:lvl2pPr>
            <a:lvl3pPr marL="1143000" indent="-228600" defTabSz="1028700">
              <a:defRPr kumimoji="1" sz="2000">
                <a:solidFill>
                  <a:schemeClr val="tx1"/>
                </a:solidFill>
                <a:latin typeface="Arial" panose="020B0604020202020204" pitchFamily="34" charset="0"/>
                <a:ea typeface="ＭＳ Ｐゴシック" panose="020B0600070205080204" pitchFamily="50" charset="-128"/>
              </a:defRPr>
            </a:lvl3pPr>
            <a:lvl4pPr marL="1600200" indent="-228600" defTabSz="1028700">
              <a:defRPr kumimoji="1" sz="2000">
                <a:solidFill>
                  <a:schemeClr val="tx1"/>
                </a:solidFill>
                <a:latin typeface="Arial" panose="020B0604020202020204" pitchFamily="34" charset="0"/>
                <a:ea typeface="ＭＳ Ｐゴシック" panose="020B0600070205080204" pitchFamily="50" charset="-128"/>
              </a:defRPr>
            </a:lvl4pPr>
            <a:lvl5pPr marL="2057400" indent="-228600" defTabSz="1028700">
              <a:defRPr kumimoji="1" sz="2000">
                <a:solidFill>
                  <a:schemeClr val="tx1"/>
                </a:solidFill>
                <a:latin typeface="Arial" panose="020B0604020202020204" pitchFamily="34" charset="0"/>
                <a:ea typeface="ＭＳ Ｐゴシック" panose="020B0600070205080204" pitchFamily="50" charset="-128"/>
              </a:defRPr>
            </a:lvl5pPr>
            <a:lvl6pPr marL="2514600" indent="-228600" defTabSz="1028700" fontAlgn="base">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6pPr>
            <a:lvl7pPr marL="2971800" indent="-228600" defTabSz="1028700" fontAlgn="base">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7pPr>
            <a:lvl8pPr marL="3429000" indent="-228600" defTabSz="1028700" fontAlgn="base">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8pPr>
            <a:lvl9pPr marL="3886200" indent="-228600" defTabSz="1028700" fontAlgn="base">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9pPr>
          </a:lstStyle>
          <a:p>
            <a:pPr lvl="0" algn="ctr" fontAlgn="base">
              <a:lnSpc>
                <a:spcPts val="3630"/>
              </a:lnSpc>
              <a:spcBef>
                <a:spcPct val="0"/>
              </a:spcBef>
              <a:spcAft>
                <a:spcPct val="0"/>
              </a:spcAft>
              <a:defRPr/>
            </a:pPr>
            <a:endParaRPr kumimoji="1" lang="zh-TW" altLang="en-US" b="1" i="0" u="none"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a:p>
            <a:pPr lvl="0" algn="ctr" fontAlgn="base">
              <a:lnSpc>
                <a:spcPts val="3630"/>
              </a:lnSpc>
              <a:spcBef>
                <a:spcPct val="0"/>
              </a:spcBef>
              <a:spcAft>
                <a:spcPct val="0"/>
              </a:spcAft>
              <a:defRPr/>
            </a:pPr>
            <a:r>
              <a:rPr kumimoji="1" lang="zh-TW" altLang="en-US" sz="2800" b="1" i="0" u="none" strike="noStrike" kern="1200" cap="none" spc="0" normalizeH="0" baseline="0" noProof="0" dirty="0">
                <a:ln>
                  <a:noFill/>
                </a:ln>
                <a:solidFill>
                  <a:srgbClr val="F66400"/>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eiryo UI" panose="020B0604030504040204" pitchFamily="50" charset="-128"/>
              </a:rPr>
              <a:t>令和６年度　遠賀･中間薬剤師</a:t>
            </a:r>
            <a:r>
              <a:rPr kumimoji="1" lang="ja-JP" altLang="en-US" sz="2800" b="1" i="0" u="none" strike="noStrike" kern="1200" cap="none" spc="0" normalizeH="0" baseline="0" noProof="0" dirty="0">
                <a:ln>
                  <a:noFill/>
                </a:ln>
                <a:solidFill>
                  <a:srgbClr val="F66400"/>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eiryo UI" panose="020B0604030504040204" pitchFamily="50" charset="-128"/>
              </a:rPr>
              <a:t>会</a:t>
            </a:r>
            <a:r>
              <a:rPr kumimoji="1" lang="zh-TW" altLang="en-US" sz="2800" b="1" i="0" u="none" strike="noStrike" kern="1200" cap="none" spc="0" normalizeH="0" baseline="0" noProof="0" dirty="0">
                <a:ln>
                  <a:noFill/>
                </a:ln>
                <a:solidFill>
                  <a:srgbClr val="F66400"/>
                </a:solidFill>
                <a:effectLst>
                  <a:outerShdw blurRad="38100" dist="38100" dir="2700000" algn="tl">
                    <a:srgbClr val="000000">
                      <a:alpha val="43137"/>
                    </a:srgbClr>
                  </a:outerShdw>
                </a:effectLst>
                <a:uLnTx/>
                <a:uFillTx/>
                <a:latin typeface="UD デジタル 教科書体 NK-B" panose="02020700000000000000" pitchFamily="18" charset="-128"/>
                <a:ea typeface="UD デジタル 教科書体 NK-B" panose="02020700000000000000" pitchFamily="18" charset="-128"/>
                <a:cs typeface="Meiryo UI" panose="020B0604030504040204" pitchFamily="50" charset="-128"/>
              </a:rPr>
              <a:t>研修会</a:t>
            </a:r>
          </a:p>
        </p:txBody>
      </p:sp>
      <p:sp>
        <p:nvSpPr>
          <p:cNvPr id="38" name="テキスト ボックス 37">
            <a:extLst>
              <a:ext uri="{FF2B5EF4-FFF2-40B4-BE49-F238E27FC236}">
                <a16:creationId xmlns:a16="http://schemas.microsoft.com/office/drawing/2014/main" id="{DB465C13-8E5E-408B-BA77-2BAA18B6D03D}"/>
              </a:ext>
            </a:extLst>
          </p:cNvPr>
          <p:cNvSpPr txBox="1"/>
          <p:nvPr/>
        </p:nvSpPr>
        <p:spPr>
          <a:xfrm>
            <a:off x="610031" y="8789186"/>
            <a:ext cx="5534089" cy="31931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75" b="1" dirty="0">
                <a:solidFill>
                  <a:prstClr val="black">
                    <a:lumMod val="75000"/>
                    <a:lumOff val="25000"/>
                  </a:prstClr>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共催</a:t>
            </a:r>
            <a:r>
              <a:rPr kumimoji="1" lang="ja-JP" altLang="en-US" sz="1475" b="1" i="0" u="none" strike="noStrike" kern="1200" cap="none" spc="0" normalizeH="0" baseline="0" noProof="0" dirty="0">
                <a:ln>
                  <a:noFill/>
                </a:ln>
                <a:solidFill>
                  <a:prstClr val="black">
                    <a:lumMod val="75000"/>
                    <a:lumOff val="25000"/>
                  </a:prstClr>
                </a:solidFill>
                <a:effectLst/>
                <a:uLnTx/>
                <a:uFillTx/>
                <a:latin typeface="UD デジタル 教科書体 NK-B" panose="02020700000000000000" pitchFamily="18" charset="-128"/>
                <a:ea typeface="UD デジタル 教科書体 NK-B" panose="02020700000000000000" pitchFamily="18" charset="-128"/>
                <a:cs typeface="Meiryo UI" panose="020B0604030504040204" pitchFamily="50" charset="-128"/>
              </a:rPr>
              <a:t>：一般社団法人　遠賀・中間薬剤師会　　　第一三共株式会社</a:t>
            </a:r>
          </a:p>
        </p:txBody>
      </p:sp>
      <p:grpSp>
        <p:nvGrpSpPr>
          <p:cNvPr id="2" name="グループ化 1">
            <a:extLst>
              <a:ext uri="{FF2B5EF4-FFF2-40B4-BE49-F238E27FC236}">
                <a16:creationId xmlns:a16="http://schemas.microsoft.com/office/drawing/2014/main" id="{A318CC7F-D1D3-C697-33FC-DD76C1BAA08C}"/>
              </a:ext>
            </a:extLst>
          </p:cNvPr>
          <p:cNvGrpSpPr/>
          <p:nvPr/>
        </p:nvGrpSpPr>
        <p:grpSpPr>
          <a:xfrm>
            <a:off x="667449" y="925368"/>
            <a:ext cx="6167554" cy="1054344"/>
            <a:chOff x="539625" y="1069558"/>
            <a:chExt cx="6167554" cy="1054344"/>
          </a:xfrm>
        </p:grpSpPr>
        <p:sp>
          <p:nvSpPr>
            <p:cNvPr id="16" name="AutoShape 9">
              <a:extLst>
                <a:ext uri="{FF2B5EF4-FFF2-40B4-BE49-F238E27FC236}">
                  <a16:creationId xmlns:a16="http://schemas.microsoft.com/office/drawing/2014/main" id="{BBC103F0-EF65-4CC3-9D52-68E32EA56EF7}"/>
                </a:ext>
              </a:extLst>
            </p:cNvPr>
            <p:cNvSpPr>
              <a:spLocks noChangeArrowheads="1"/>
            </p:cNvSpPr>
            <p:nvPr/>
          </p:nvSpPr>
          <p:spPr bwMode="auto">
            <a:xfrm>
              <a:off x="548680" y="1163331"/>
              <a:ext cx="412720" cy="215142"/>
            </a:xfrm>
            <a:prstGeom prst="roundRect">
              <a:avLst>
                <a:gd name="adj" fmla="val 775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4838" tIns="47419" rIns="94838" bIns="47419" anchor="ctr"/>
            <a:lstStyle>
              <a:lvl1pPr defTabSz="1028700">
                <a:defRPr kumimoji="1" sz="2000">
                  <a:solidFill>
                    <a:schemeClr val="tx1"/>
                  </a:solidFill>
                  <a:latin typeface="Arial" panose="020B0604020202020204" pitchFamily="34" charset="0"/>
                  <a:ea typeface="ＭＳ Ｐゴシック" panose="020B0600070205080204" pitchFamily="50" charset="-128"/>
                </a:defRPr>
              </a:lvl1pPr>
              <a:lvl2pPr marL="742950" indent="-285750" defTabSz="1028700">
                <a:defRPr kumimoji="1" sz="2000">
                  <a:solidFill>
                    <a:schemeClr val="tx1"/>
                  </a:solidFill>
                  <a:latin typeface="Arial" panose="020B0604020202020204" pitchFamily="34" charset="0"/>
                  <a:ea typeface="ＭＳ Ｐゴシック" panose="020B0600070205080204" pitchFamily="50" charset="-128"/>
                </a:defRPr>
              </a:lvl2pPr>
              <a:lvl3pPr marL="1143000" indent="-228600" defTabSz="1028700">
                <a:defRPr kumimoji="1" sz="2000">
                  <a:solidFill>
                    <a:schemeClr val="tx1"/>
                  </a:solidFill>
                  <a:latin typeface="Arial" panose="020B0604020202020204" pitchFamily="34" charset="0"/>
                  <a:ea typeface="ＭＳ Ｐゴシック" panose="020B0600070205080204" pitchFamily="50" charset="-128"/>
                </a:defRPr>
              </a:lvl3pPr>
              <a:lvl4pPr marL="1600200" indent="-228600" defTabSz="1028700">
                <a:defRPr kumimoji="1" sz="2000">
                  <a:solidFill>
                    <a:schemeClr val="tx1"/>
                  </a:solidFill>
                  <a:latin typeface="Arial" panose="020B0604020202020204" pitchFamily="34" charset="0"/>
                  <a:ea typeface="ＭＳ Ｐゴシック" panose="020B0600070205080204" pitchFamily="50" charset="-128"/>
                </a:defRPr>
              </a:lvl4pPr>
              <a:lvl5pPr marL="2057400" indent="-228600" defTabSz="1028700">
                <a:defRPr kumimoji="1" sz="2000">
                  <a:solidFill>
                    <a:schemeClr val="tx1"/>
                  </a:solidFill>
                  <a:latin typeface="Arial" panose="020B0604020202020204" pitchFamily="34" charset="0"/>
                  <a:ea typeface="ＭＳ Ｐゴシック" panose="020B0600070205080204" pitchFamily="50" charset="-128"/>
                </a:defRPr>
              </a:lvl5pPr>
              <a:lvl6pPr marL="2514600" indent="-228600" defTabSz="1028700" fontAlgn="base">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6pPr>
              <a:lvl7pPr marL="2971800" indent="-228600" defTabSz="1028700" fontAlgn="base">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7pPr>
              <a:lvl8pPr marL="3429000" indent="-228600" defTabSz="1028700" fontAlgn="base">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8pPr>
              <a:lvl9pPr marL="3886200" indent="-228600" defTabSz="1028700" fontAlgn="base">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1028700" rtl="0" eaLnBrk="1" fontAlgn="base" latinLnBrk="0" hangingPunct="1">
                <a:lnSpc>
                  <a:spcPts val="1245"/>
                </a:lnSpc>
                <a:spcBef>
                  <a:spcPct val="0"/>
                </a:spcBef>
                <a:spcAft>
                  <a:spcPct val="0"/>
                </a:spcAft>
                <a:buClrTx/>
                <a:buSzTx/>
                <a:buFontTx/>
                <a:buNone/>
                <a:tabLst/>
                <a:defRPr/>
              </a:pPr>
              <a:r>
                <a:rPr kumimoji="1" lang="ja-JP" altLang="en-US" sz="1475" b="1"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eiryo UI" panose="020B0604030504040204" pitchFamily="50" charset="-128"/>
                </a:rPr>
                <a:t>日時</a:t>
              </a:r>
            </a:p>
          </p:txBody>
        </p:sp>
        <p:sp>
          <p:nvSpPr>
            <p:cNvPr id="29" name="Text Box 11">
              <a:extLst>
                <a:ext uri="{FF2B5EF4-FFF2-40B4-BE49-F238E27FC236}">
                  <a16:creationId xmlns:a16="http://schemas.microsoft.com/office/drawing/2014/main" id="{B697C0CE-CAB3-46B5-BE81-1EC77B483B79}"/>
                </a:ext>
              </a:extLst>
            </p:cNvPr>
            <p:cNvSpPr txBox="1">
              <a:spLocks noChangeArrowheads="1"/>
            </p:cNvSpPr>
            <p:nvPr/>
          </p:nvSpPr>
          <p:spPr bwMode="auto">
            <a:xfrm>
              <a:off x="1173667" y="1108237"/>
              <a:ext cx="5524457" cy="403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1028700">
                <a:defRPr kumimoji="1" sz="2000">
                  <a:solidFill>
                    <a:schemeClr val="tx1"/>
                  </a:solidFill>
                  <a:latin typeface="Arial" panose="020B0604020202020204" pitchFamily="34" charset="0"/>
                  <a:ea typeface="ＭＳ Ｐゴシック" panose="020B0600070205080204" pitchFamily="50" charset="-128"/>
                </a:defRPr>
              </a:lvl1pPr>
              <a:lvl2pPr marL="742950" indent="-285750" defTabSz="1028700">
                <a:defRPr kumimoji="1" sz="2000">
                  <a:solidFill>
                    <a:schemeClr val="tx1"/>
                  </a:solidFill>
                  <a:latin typeface="Arial" panose="020B0604020202020204" pitchFamily="34" charset="0"/>
                  <a:ea typeface="ＭＳ Ｐゴシック" panose="020B0600070205080204" pitchFamily="50" charset="-128"/>
                </a:defRPr>
              </a:lvl2pPr>
              <a:lvl3pPr marL="1143000" indent="-228600" defTabSz="1028700">
                <a:defRPr kumimoji="1" sz="2000">
                  <a:solidFill>
                    <a:schemeClr val="tx1"/>
                  </a:solidFill>
                  <a:latin typeface="Arial" panose="020B0604020202020204" pitchFamily="34" charset="0"/>
                  <a:ea typeface="ＭＳ Ｐゴシック" panose="020B0600070205080204" pitchFamily="50" charset="-128"/>
                </a:defRPr>
              </a:lvl3pPr>
              <a:lvl4pPr marL="1600200" indent="-228600" defTabSz="1028700">
                <a:defRPr kumimoji="1" sz="2000">
                  <a:solidFill>
                    <a:schemeClr val="tx1"/>
                  </a:solidFill>
                  <a:latin typeface="Arial" panose="020B0604020202020204" pitchFamily="34" charset="0"/>
                  <a:ea typeface="ＭＳ Ｐゴシック" panose="020B0600070205080204" pitchFamily="50" charset="-128"/>
                </a:defRPr>
              </a:lvl4pPr>
              <a:lvl5pPr marL="2057400" indent="-228600" defTabSz="1028700">
                <a:defRPr kumimoji="1" sz="2000">
                  <a:solidFill>
                    <a:schemeClr val="tx1"/>
                  </a:solidFill>
                  <a:latin typeface="Arial" panose="020B0604020202020204" pitchFamily="34" charset="0"/>
                  <a:ea typeface="ＭＳ Ｐゴシック" panose="020B0600070205080204" pitchFamily="50" charset="-128"/>
                </a:defRPr>
              </a:lvl5pPr>
              <a:lvl6pPr marL="2514600" indent="-228600" defTabSz="1028700" fontAlgn="base">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6pPr>
              <a:lvl7pPr marL="2971800" indent="-228600" defTabSz="1028700" fontAlgn="base">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7pPr>
              <a:lvl8pPr marL="3429000" indent="-228600" defTabSz="1028700" fontAlgn="base">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8pPr>
              <a:lvl9pPr marL="3886200" indent="-228600" defTabSz="1028700" fontAlgn="base">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1028700" rtl="0" eaLnBrk="1" fontAlgn="base" latinLnBrk="0" hangingPunct="1">
                <a:lnSpc>
                  <a:spcPct val="100000"/>
                </a:lnSpc>
                <a:spcBef>
                  <a:spcPct val="50000"/>
                </a:spcBef>
                <a:spcAft>
                  <a:spcPct val="0"/>
                </a:spcAft>
                <a:buClrTx/>
                <a:buSzTx/>
                <a:buFontTx/>
                <a:buNone/>
                <a:tabLst/>
                <a:defRPr/>
              </a:pPr>
              <a:r>
                <a:rPr kumimoji="1" lang="en-US" altLang="ja-JP" sz="18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eiryo UI" panose="020B0604030504040204" pitchFamily="50" charset="-128"/>
                </a:rPr>
                <a:t>202</a:t>
              </a:r>
              <a:r>
                <a:rPr kumimoji="1" lang="ja-JP" altLang="en-US" sz="1800"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eiryo UI" panose="020B0604030504040204" pitchFamily="50" charset="-128"/>
                </a:rPr>
                <a:t>４年</a:t>
              </a:r>
              <a:r>
                <a:rPr lang="en-US" altLang="ja-JP" sz="1800" dirty="0">
                  <a:solidFill>
                    <a:prstClr val="black"/>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 </a:t>
              </a:r>
              <a:r>
                <a:rPr kumimoji="1" lang="ja-JP" altLang="en-US" sz="2400" b="1" i="0" u="none" strike="noStrike" kern="1200" cap="none" spc="0" normalizeH="0" baseline="0" noProof="0" dirty="0">
                  <a:ln>
                    <a:noFill/>
                  </a:ln>
                  <a:effectLst/>
                  <a:uLnTx/>
                  <a:uFillTx/>
                  <a:latin typeface="UD デジタル 教科書体 NK-B" panose="02020700000000000000" pitchFamily="18" charset="-128"/>
                  <a:ea typeface="UD デジタル 教科書体 NK-B" panose="02020700000000000000" pitchFamily="18" charset="-128"/>
                  <a:cs typeface="Meiryo UI" panose="020B0604030504040204" pitchFamily="50" charset="-128"/>
                </a:rPr>
                <a:t>１１</a:t>
              </a:r>
              <a:r>
                <a:rPr kumimoji="1" lang="ja-JP" altLang="en-US" sz="1600" b="1" i="0" u="none" strike="noStrike" kern="1200" cap="none" spc="0" normalizeH="0" baseline="0" noProof="0" dirty="0">
                  <a:ln>
                    <a:noFill/>
                  </a:ln>
                  <a:effectLst/>
                  <a:uLnTx/>
                  <a:uFillTx/>
                  <a:latin typeface="UD デジタル 教科書体 NK-B" panose="02020700000000000000" pitchFamily="18" charset="-128"/>
                  <a:ea typeface="UD デジタル 教科書体 NK-B" panose="02020700000000000000" pitchFamily="18" charset="-128"/>
                  <a:cs typeface="Meiryo UI" panose="020B0604030504040204" pitchFamily="50" charset="-128"/>
                </a:rPr>
                <a:t>月</a:t>
              </a:r>
              <a:r>
                <a:rPr kumimoji="1" lang="ja-JP" altLang="en-US" sz="2400" b="1" i="0" u="none" strike="noStrike" kern="1200" cap="none" spc="0" normalizeH="0" baseline="0" noProof="0" dirty="0">
                  <a:ln>
                    <a:noFill/>
                  </a:ln>
                  <a:effectLst/>
                  <a:uLnTx/>
                  <a:uFillTx/>
                  <a:latin typeface="UD デジタル 教科書体 NK-B" panose="02020700000000000000" pitchFamily="18" charset="-128"/>
                  <a:ea typeface="UD デジタル 教科書体 NK-B" panose="02020700000000000000" pitchFamily="18" charset="-128"/>
                  <a:cs typeface="Meiryo UI" panose="020B0604030504040204" pitchFamily="50" charset="-128"/>
                </a:rPr>
                <a:t>２９</a:t>
              </a:r>
              <a:r>
                <a:rPr kumimoji="1" lang="ja-JP" altLang="en-US" sz="1600" b="1" i="0" u="none" strike="noStrike" kern="1200" cap="none" spc="0" normalizeH="0" baseline="0" noProof="0" dirty="0">
                  <a:ln>
                    <a:noFill/>
                  </a:ln>
                  <a:effectLst/>
                  <a:uLnTx/>
                  <a:uFillTx/>
                  <a:latin typeface="UD デジタル 教科書体 NK-B" panose="02020700000000000000" pitchFamily="18" charset="-128"/>
                  <a:ea typeface="UD デジタル 教科書体 NK-B" panose="02020700000000000000" pitchFamily="18" charset="-128"/>
                  <a:cs typeface="Meiryo UI" panose="020B0604030504040204" pitchFamily="50" charset="-128"/>
                </a:rPr>
                <a:t>日（金）　　　</a:t>
              </a:r>
              <a:r>
                <a:rPr kumimoji="1" lang="en-US" altLang="ja-JP" sz="1800" b="1" i="0" u="none" strike="noStrike" kern="1200" cap="none" spc="0" normalizeH="0" baseline="0" noProof="0" dirty="0">
                  <a:ln>
                    <a:noFill/>
                  </a:ln>
                  <a:effectLst/>
                  <a:uLnTx/>
                  <a:uFillTx/>
                  <a:latin typeface="UD デジタル 教科書体 NK-B" panose="02020700000000000000" pitchFamily="18" charset="-128"/>
                  <a:ea typeface="UD デジタル 教科書体 NK-B" panose="02020700000000000000" pitchFamily="18" charset="-128"/>
                  <a:cs typeface="Meiryo UI" panose="020B0604030504040204" pitchFamily="50" charset="-128"/>
                </a:rPr>
                <a:t>19:</a:t>
              </a:r>
              <a:r>
                <a:rPr kumimoji="1" lang="ja-JP" altLang="en-US" sz="1800" b="1" i="0" u="none" strike="noStrike" kern="1200" cap="none" spc="0" normalizeH="0" baseline="0" noProof="0" dirty="0">
                  <a:ln>
                    <a:noFill/>
                  </a:ln>
                  <a:effectLst/>
                  <a:uLnTx/>
                  <a:uFillTx/>
                  <a:latin typeface="UD デジタル 教科書体 NK-B" panose="02020700000000000000" pitchFamily="18" charset="-128"/>
                  <a:ea typeface="UD デジタル 教科書体 NK-B" panose="02020700000000000000" pitchFamily="18" charset="-128"/>
                  <a:cs typeface="Meiryo UI" panose="020B0604030504040204" pitchFamily="50" charset="-128"/>
                </a:rPr>
                <a:t>３</a:t>
              </a:r>
              <a:r>
                <a:rPr kumimoji="1" lang="en-US" altLang="ja-JP" sz="1800" b="1" i="0" u="none" strike="noStrike" kern="1200" cap="none" spc="0" normalizeH="0" baseline="0" noProof="0" dirty="0">
                  <a:ln>
                    <a:noFill/>
                  </a:ln>
                  <a:effectLst/>
                  <a:uLnTx/>
                  <a:uFillTx/>
                  <a:latin typeface="UD デジタル 教科書体 NK-B" panose="02020700000000000000" pitchFamily="18" charset="-128"/>
                  <a:ea typeface="UD デジタル 教科書体 NK-B" panose="02020700000000000000" pitchFamily="18" charset="-128"/>
                  <a:cs typeface="Meiryo UI" panose="020B0604030504040204" pitchFamily="50" charset="-128"/>
                </a:rPr>
                <a:t>0 </a:t>
              </a:r>
              <a:r>
                <a:rPr lang="ja-JP" altLang="en-US" sz="18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～２１：０</a:t>
              </a:r>
              <a:r>
                <a:rPr lang="en-US" altLang="ja-JP" sz="1800" dirty="0">
                  <a:latin typeface="UD デジタル 教科書体 NK-B" panose="02020700000000000000" pitchFamily="18" charset="-128"/>
                  <a:ea typeface="UD デジタル 教科書体 NK-B" panose="02020700000000000000" pitchFamily="18" charset="-128"/>
                  <a:cs typeface="Meiryo UI" panose="020B0604030504040204" pitchFamily="50" charset="-128"/>
                </a:rPr>
                <a:t>0</a:t>
              </a:r>
              <a:endParaRPr kumimoji="1" lang="ja-JP" altLang="en-US" b="0" i="0" u="none" strike="noStrike" kern="1200" cap="none" spc="0" normalizeH="0" baseline="0" noProof="0" dirty="0">
                <a:ln>
                  <a:noFill/>
                </a:ln>
                <a:effectLst/>
                <a:uLnTx/>
                <a:uFillTx/>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p:txBody>
        </p:sp>
        <p:cxnSp>
          <p:nvCxnSpPr>
            <p:cNvPr id="33" name="直線コネクタ 32">
              <a:extLst>
                <a:ext uri="{FF2B5EF4-FFF2-40B4-BE49-F238E27FC236}">
                  <a16:creationId xmlns:a16="http://schemas.microsoft.com/office/drawing/2014/main" id="{AA661799-3047-4F76-A512-DC6A37DC575F}"/>
                </a:ext>
              </a:extLst>
            </p:cNvPr>
            <p:cNvCxnSpPr/>
            <p:nvPr/>
          </p:nvCxnSpPr>
          <p:spPr>
            <a:xfrm>
              <a:off x="1067533" y="1069558"/>
              <a:ext cx="0" cy="329298"/>
            </a:xfrm>
            <a:prstGeom prst="line">
              <a:avLst/>
            </a:prstGeom>
            <a:noFill/>
            <a:ln w="12700" cap="flat" cmpd="sng" algn="ctr">
              <a:solidFill>
                <a:schemeClr val="tx1"/>
              </a:solidFill>
              <a:prstDash val="solid"/>
              <a:miter lim="800000"/>
            </a:ln>
            <a:effectLst/>
          </p:spPr>
        </p:cxnSp>
        <p:sp>
          <p:nvSpPr>
            <p:cNvPr id="39" name="AutoShape 9">
              <a:extLst>
                <a:ext uri="{FF2B5EF4-FFF2-40B4-BE49-F238E27FC236}">
                  <a16:creationId xmlns:a16="http://schemas.microsoft.com/office/drawing/2014/main" id="{E8E64F84-7D93-48BB-83D7-B37CA681EDE3}"/>
                </a:ext>
              </a:extLst>
            </p:cNvPr>
            <p:cNvSpPr>
              <a:spLocks noChangeArrowheads="1"/>
            </p:cNvSpPr>
            <p:nvPr/>
          </p:nvSpPr>
          <p:spPr bwMode="auto">
            <a:xfrm>
              <a:off x="539625" y="1761826"/>
              <a:ext cx="412720" cy="215142"/>
            </a:xfrm>
            <a:prstGeom prst="roundRect">
              <a:avLst>
                <a:gd name="adj" fmla="val 775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4838" tIns="47419" rIns="94838" bIns="47419" anchor="ctr"/>
            <a:lstStyle>
              <a:lvl1pPr defTabSz="1028700">
                <a:defRPr kumimoji="1" sz="2000">
                  <a:solidFill>
                    <a:schemeClr val="tx1"/>
                  </a:solidFill>
                  <a:latin typeface="Arial" panose="020B0604020202020204" pitchFamily="34" charset="0"/>
                  <a:ea typeface="ＭＳ Ｐゴシック" panose="020B0600070205080204" pitchFamily="50" charset="-128"/>
                </a:defRPr>
              </a:lvl1pPr>
              <a:lvl2pPr marL="742950" indent="-285750" defTabSz="1028700">
                <a:defRPr kumimoji="1" sz="2000">
                  <a:solidFill>
                    <a:schemeClr val="tx1"/>
                  </a:solidFill>
                  <a:latin typeface="Arial" panose="020B0604020202020204" pitchFamily="34" charset="0"/>
                  <a:ea typeface="ＭＳ Ｐゴシック" panose="020B0600070205080204" pitchFamily="50" charset="-128"/>
                </a:defRPr>
              </a:lvl2pPr>
              <a:lvl3pPr marL="1143000" indent="-228600" defTabSz="1028700">
                <a:defRPr kumimoji="1" sz="2000">
                  <a:solidFill>
                    <a:schemeClr val="tx1"/>
                  </a:solidFill>
                  <a:latin typeface="Arial" panose="020B0604020202020204" pitchFamily="34" charset="0"/>
                  <a:ea typeface="ＭＳ Ｐゴシック" panose="020B0600070205080204" pitchFamily="50" charset="-128"/>
                </a:defRPr>
              </a:lvl3pPr>
              <a:lvl4pPr marL="1600200" indent="-228600" defTabSz="1028700">
                <a:defRPr kumimoji="1" sz="2000">
                  <a:solidFill>
                    <a:schemeClr val="tx1"/>
                  </a:solidFill>
                  <a:latin typeface="Arial" panose="020B0604020202020204" pitchFamily="34" charset="0"/>
                  <a:ea typeface="ＭＳ Ｐゴシック" panose="020B0600070205080204" pitchFamily="50" charset="-128"/>
                </a:defRPr>
              </a:lvl4pPr>
              <a:lvl5pPr marL="2057400" indent="-228600" defTabSz="1028700">
                <a:defRPr kumimoji="1" sz="2000">
                  <a:solidFill>
                    <a:schemeClr val="tx1"/>
                  </a:solidFill>
                  <a:latin typeface="Arial" panose="020B0604020202020204" pitchFamily="34" charset="0"/>
                  <a:ea typeface="ＭＳ Ｐゴシック" panose="020B0600070205080204" pitchFamily="50" charset="-128"/>
                </a:defRPr>
              </a:lvl5pPr>
              <a:lvl6pPr marL="2514600" indent="-228600" defTabSz="1028700" fontAlgn="base">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6pPr>
              <a:lvl7pPr marL="2971800" indent="-228600" defTabSz="1028700" fontAlgn="base">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7pPr>
              <a:lvl8pPr marL="3429000" indent="-228600" defTabSz="1028700" fontAlgn="base">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8pPr>
              <a:lvl9pPr marL="3886200" indent="-228600" defTabSz="1028700" fontAlgn="base">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ctr" defTabSz="1028700" rtl="0" eaLnBrk="1" fontAlgn="base" latinLnBrk="0" hangingPunct="1">
                <a:lnSpc>
                  <a:spcPts val="1245"/>
                </a:lnSpc>
                <a:spcBef>
                  <a:spcPct val="0"/>
                </a:spcBef>
                <a:spcAft>
                  <a:spcPct val="0"/>
                </a:spcAft>
                <a:buClrTx/>
                <a:buSzTx/>
                <a:buFontTx/>
                <a:buNone/>
                <a:tabLst/>
                <a:defRPr/>
              </a:pPr>
              <a:r>
                <a:rPr lang="ja-JP" altLang="en-US" sz="1475" b="1" dirty="0">
                  <a:solidFill>
                    <a:prstClr val="black"/>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会場</a:t>
              </a:r>
              <a:endParaRPr kumimoji="1" lang="ja-JP" altLang="en-US" sz="1475" b="1"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p:txBody>
        </p:sp>
        <p:sp>
          <p:nvSpPr>
            <p:cNvPr id="40" name="Text Box 11">
              <a:extLst>
                <a:ext uri="{FF2B5EF4-FFF2-40B4-BE49-F238E27FC236}">
                  <a16:creationId xmlns:a16="http://schemas.microsoft.com/office/drawing/2014/main" id="{2D5D66A7-5679-42A9-98C5-9552D0BED6A2}"/>
                </a:ext>
              </a:extLst>
            </p:cNvPr>
            <p:cNvSpPr txBox="1">
              <a:spLocks noChangeArrowheads="1"/>
            </p:cNvSpPr>
            <p:nvPr/>
          </p:nvSpPr>
          <p:spPr bwMode="auto">
            <a:xfrm>
              <a:off x="1182722" y="1700147"/>
              <a:ext cx="5524457" cy="4237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1028700">
                <a:defRPr kumimoji="1" sz="2000">
                  <a:solidFill>
                    <a:schemeClr val="tx1"/>
                  </a:solidFill>
                  <a:latin typeface="Arial" panose="020B0604020202020204" pitchFamily="34" charset="0"/>
                  <a:ea typeface="ＭＳ Ｐゴシック" panose="020B0600070205080204" pitchFamily="50" charset="-128"/>
                </a:defRPr>
              </a:lvl1pPr>
              <a:lvl2pPr marL="742950" indent="-285750" defTabSz="1028700">
                <a:defRPr kumimoji="1" sz="2000">
                  <a:solidFill>
                    <a:schemeClr val="tx1"/>
                  </a:solidFill>
                  <a:latin typeface="Arial" panose="020B0604020202020204" pitchFamily="34" charset="0"/>
                  <a:ea typeface="ＭＳ Ｐゴシック" panose="020B0600070205080204" pitchFamily="50" charset="-128"/>
                </a:defRPr>
              </a:lvl2pPr>
              <a:lvl3pPr marL="1143000" indent="-228600" defTabSz="1028700">
                <a:defRPr kumimoji="1" sz="2000">
                  <a:solidFill>
                    <a:schemeClr val="tx1"/>
                  </a:solidFill>
                  <a:latin typeface="Arial" panose="020B0604020202020204" pitchFamily="34" charset="0"/>
                  <a:ea typeface="ＭＳ Ｐゴシック" panose="020B0600070205080204" pitchFamily="50" charset="-128"/>
                </a:defRPr>
              </a:lvl3pPr>
              <a:lvl4pPr marL="1600200" indent="-228600" defTabSz="1028700">
                <a:defRPr kumimoji="1" sz="2000">
                  <a:solidFill>
                    <a:schemeClr val="tx1"/>
                  </a:solidFill>
                  <a:latin typeface="Arial" panose="020B0604020202020204" pitchFamily="34" charset="0"/>
                  <a:ea typeface="ＭＳ Ｐゴシック" panose="020B0600070205080204" pitchFamily="50" charset="-128"/>
                </a:defRPr>
              </a:lvl4pPr>
              <a:lvl5pPr marL="2057400" indent="-228600" defTabSz="1028700">
                <a:defRPr kumimoji="1" sz="2000">
                  <a:solidFill>
                    <a:schemeClr val="tx1"/>
                  </a:solidFill>
                  <a:latin typeface="Arial" panose="020B0604020202020204" pitchFamily="34" charset="0"/>
                  <a:ea typeface="ＭＳ Ｐゴシック" panose="020B0600070205080204" pitchFamily="50" charset="-128"/>
                </a:defRPr>
              </a:lvl5pPr>
              <a:lvl6pPr marL="2514600" indent="-228600" defTabSz="1028700" fontAlgn="base">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6pPr>
              <a:lvl7pPr marL="2971800" indent="-228600" defTabSz="1028700" fontAlgn="base">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7pPr>
              <a:lvl8pPr marL="3429000" indent="-228600" defTabSz="1028700" fontAlgn="base">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8pPr>
              <a:lvl9pPr marL="3886200" indent="-228600" defTabSz="1028700" fontAlgn="base">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1028700" rtl="0" eaLnBrk="1" fontAlgn="base" latinLnBrk="0" hangingPunct="1">
                <a:lnSpc>
                  <a:spcPct val="100000"/>
                </a:lnSpc>
                <a:spcBef>
                  <a:spcPct val="50000"/>
                </a:spcBef>
                <a:spcAft>
                  <a:spcPct val="0"/>
                </a:spcAft>
                <a:buClrTx/>
                <a:buSzTx/>
                <a:buFontTx/>
                <a:buNone/>
                <a:tabLst/>
                <a:defRPr/>
              </a:pPr>
              <a:r>
                <a:rPr lang="ja-JP" altLang="en-US" b="1" dirty="0">
                  <a:solidFill>
                    <a:prstClr val="black"/>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遠賀･中間薬剤師会館</a:t>
              </a:r>
              <a:r>
                <a:rPr lang="en-US" altLang="ja-JP" b="1" dirty="0">
                  <a:solidFill>
                    <a:prstClr val="black"/>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3</a:t>
              </a:r>
              <a:r>
                <a:rPr lang="ja-JP" altLang="en-US" b="1" dirty="0">
                  <a:solidFill>
                    <a:prstClr val="black"/>
                  </a:solidFill>
                  <a:latin typeface="UD デジタル 教科書体 NK-B" panose="02020700000000000000" pitchFamily="18" charset="-128"/>
                  <a:ea typeface="UD デジタル 教科書体 NK-B" panose="02020700000000000000" pitchFamily="18" charset="-128"/>
                  <a:cs typeface="Meiryo UI" panose="020B0604030504040204" pitchFamily="50" charset="-128"/>
                </a:rPr>
                <a:t>階ホール</a:t>
              </a:r>
              <a:endParaRPr kumimoji="1" lang="ja-JP" altLang="en-US" b="0"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p:txBody>
        </p:sp>
        <p:cxnSp>
          <p:nvCxnSpPr>
            <p:cNvPr id="41" name="直線コネクタ 40">
              <a:extLst>
                <a:ext uri="{FF2B5EF4-FFF2-40B4-BE49-F238E27FC236}">
                  <a16:creationId xmlns:a16="http://schemas.microsoft.com/office/drawing/2014/main" id="{8B9DCFED-F2E6-480A-87F6-AC22ED36F722}"/>
                </a:ext>
              </a:extLst>
            </p:cNvPr>
            <p:cNvCxnSpPr/>
            <p:nvPr/>
          </p:nvCxnSpPr>
          <p:spPr>
            <a:xfrm>
              <a:off x="1067533" y="1729470"/>
              <a:ext cx="0" cy="329298"/>
            </a:xfrm>
            <a:prstGeom prst="line">
              <a:avLst/>
            </a:prstGeom>
            <a:noFill/>
            <a:ln w="12700" cap="flat" cmpd="sng" algn="ctr">
              <a:solidFill>
                <a:schemeClr val="tx1"/>
              </a:solidFill>
              <a:prstDash val="solid"/>
              <a:miter lim="800000"/>
            </a:ln>
            <a:effectLst/>
          </p:spPr>
        </p:cxnSp>
      </p:grpSp>
      <p:cxnSp>
        <p:nvCxnSpPr>
          <p:cNvPr id="31" name="直線コネクタ 30">
            <a:extLst>
              <a:ext uri="{FF2B5EF4-FFF2-40B4-BE49-F238E27FC236}">
                <a16:creationId xmlns:a16="http://schemas.microsoft.com/office/drawing/2014/main" id="{6E68F3DB-B992-443C-BF44-D71D97F79F72}"/>
              </a:ext>
            </a:extLst>
          </p:cNvPr>
          <p:cNvCxnSpPr/>
          <p:nvPr/>
        </p:nvCxnSpPr>
        <p:spPr>
          <a:xfrm>
            <a:off x="-27001" y="2339752"/>
            <a:ext cx="6912000" cy="18060"/>
          </a:xfrm>
          <a:prstGeom prst="line">
            <a:avLst/>
          </a:prstGeom>
          <a:ln w="381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45" name="Text Box 119">
            <a:extLst>
              <a:ext uri="{FF2B5EF4-FFF2-40B4-BE49-F238E27FC236}">
                <a16:creationId xmlns:a16="http://schemas.microsoft.com/office/drawing/2014/main" id="{5297D22A-FF81-4058-BCB6-8EE68C20AEF1}"/>
              </a:ext>
            </a:extLst>
          </p:cNvPr>
          <p:cNvSpPr txBox="1">
            <a:spLocks noChangeArrowheads="1"/>
          </p:cNvSpPr>
          <p:nvPr/>
        </p:nvSpPr>
        <p:spPr bwMode="auto">
          <a:xfrm>
            <a:off x="-407092" y="6156925"/>
            <a:ext cx="7250842" cy="7198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33350" indent="-133350" defTabSz="1028700">
              <a:defRPr kumimoji="1" sz="2000">
                <a:solidFill>
                  <a:schemeClr val="tx1"/>
                </a:solidFill>
                <a:latin typeface="Arial" panose="020B0604020202020204" pitchFamily="34" charset="0"/>
                <a:ea typeface="ＭＳ Ｐゴシック" panose="020B0600070205080204" pitchFamily="50" charset="-128"/>
              </a:defRPr>
            </a:lvl1pPr>
            <a:lvl2pPr marL="742950" indent="-285750" defTabSz="1028700">
              <a:defRPr kumimoji="1" sz="2000">
                <a:solidFill>
                  <a:schemeClr val="tx1"/>
                </a:solidFill>
                <a:latin typeface="Arial" panose="020B0604020202020204" pitchFamily="34" charset="0"/>
                <a:ea typeface="ＭＳ Ｐゴシック" panose="020B0600070205080204" pitchFamily="50" charset="-128"/>
              </a:defRPr>
            </a:lvl2pPr>
            <a:lvl3pPr marL="1143000" indent="-228600" defTabSz="1028700">
              <a:defRPr kumimoji="1" sz="2000">
                <a:solidFill>
                  <a:schemeClr val="tx1"/>
                </a:solidFill>
                <a:latin typeface="Arial" panose="020B0604020202020204" pitchFamily="34" charset="0"/>
                <a:ea typeface="ＭＳ Ｐゴシック" panose="020B0600070205080204" pitchFamily="50" charset="-128"/>
              </a:defRPr>
            </a:lvl3pPr>
            <a:lvl4pPr marL="1600200" indent="-228600" defTabSz="1028700">
              <a:defRPr kumimoji="1" sz="2000">
                <a:solidFill>
                  <a:schemeClr val="tx1"/>
                </a:solidFill>
                <a:latin typeface="Arial" panose="020B0604020202020204" pitchFamily="34" charset="0"/>
                <a:ea typeface="ＭＳ Ｐゴシック" panose="020B0600070205080204" pitchFamily="50" charset="-128"/>
              </a:defRPr>
            </a:lvl4pPr>
            <a:lvl5pPr marL="2057400" indent="-228600" defTabSz="1028700">
              <a:defRPr kumimoji="1" sz="2000">
                <a:solidFill>
                  <a:schemeClr val="tx1"/>
                </a:solidFill>
                <a:latin typeface="Arial" panose="020B0604020202020204" pitchFamily="34" charset="0"/>
                <a:ea typeface="ＭＳ Ｐゴシック" panose="020B0600070205080204" pitchFamily="50" charset="-128"/>
              </a:defRPr>
            </a:lvl5pPr>
            <a:lvl6pPr marL="2514600" indent="-228600" defTabSz="1028700" fontAlgn="base">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6pPr>
            <a:lvl7pPr marL="2971800" indent="-228600" defTabSz="1028700" fontAlgn="base">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7pPr>
            <a:lvl8pPr marL="3429000" indent="-228600" defTabSz="1028700" fontAlgn="base">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8pPr>
            <a:lvl9pPr marL="3886200" indent="-228600" defTabSz="1028700" fontAlgn="base">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9pPr>
          </a:lstStyle>
          <a:p>
            <a:pPr marL="133350" marR="0" lvl="0" indent="-133350" algn="ctr" defTabSz="1028700" rtl="0" eaLnBrk="1" fontAlgn="base" latinLnBrk="0" hangingPunct="1">
              <a:lnSpc>
                <a:spcPct val="100000"/>
              </a:lnSpc>
              <a:spcBef>
                <a:spcPct val="0"/>
              </a:spcBef>
              <a:spcAft>
                <a:spcPct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eiryo UI" panose="020B0604030504040204" pitchFamily="50" charset="-128"/>
              </a:rPr>
              <a:t>　</a:t>
            </a:r>
            <a:endParaRPr kumimoji="1" lang="ja-JP" altLang="en-US" sz="2000" b="1" i="0" u="none" strike="noStrike" kern="1200" cap="none" spc="0" normalizeH="0" baseline="0" noProof="0" dirty="0">
              <a:ln>
                <a:noFill/>
              </a:ln>
              <a:solidFill>
                <a:prstClr val="black"/>
              </a:solidFill>
              <a:effectLst/>
              <a:uLnTx/>
              <a:uFillTx/>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p:txBody>
      </p:sp>
      <p:sp>
        <p:nvSpPr>
          <p:cNvPr id="46" name="Text Box 16">
            <a:extLst>
              <a:ext uri="{FF2B5EF4-FFF2-40B4-BE49-F238E27FC236}">
                <a16:creationId xmlns:a16="http://schemas.microsoft.com/office/drawing/2014/main" id="{67B29DCA-16A0-4880-9135-7342E82298DE}"/>
              </a:ext>
            </a:extLst>
          </p:cNvPr>
          <p:cNvSpPr txBox="1">
            <a:spLocks noChangeArrowheads="1"/>
          </p:cNvSpPr>
          <p:nvPr/>
        </p:nvSpPr>
        <p:spPr bwMode="auto">
          <a:xfrm>
            <a:off x="2860905" y="2051720"/>
            <a:ext cx="2581499" cy="179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ctr"/>
          <a:lstStyle>
            <a:lvl1pPr defTabSz="1028700">
              <a:defRPr kumimoji="1" sz="2000">
                <a:solidFill>
                  <a:schemeClr val="tx1"/>
                </a:solidFill>
                <a:latin typeface="Arial" panose="020B0604020202020204" pitchFamily="34" charset="0"/>
                <a:ea typeface="ＭＳ Ｐゴシック" panose="020B0600070205080204" pitchFamily="50" charset="-128"/>
              </a:defRPr>
            </a:lvl1pPr>
            <a:lvl2pPr marL="742950" indent="-285750" defTabSz="1028700">
              <a:defRPr kumimoji="1" sz="2000">
                <a:solidFill>
                  <a:schemeClr val="tx1"/>
                </a:solidFill>
                <a:latin typeface="Arial" panose="020B0604020202020204" pitchFamily="34" charset="0"/>
                <a:ea typeface="ＭＳ Ｐゴシック" panose="020B0600070205080204" pitchFamily="50" charset="-128"/>
              </a:defRPr>
            </a:lvl2pPr>
            <a:lvl3pPr marL="1143000" indent="-228600" defTabSz="1028700">
              <a:defRPr kumimoji="1" sz="2000">
                <a:solidFill>
                  <a:schemeClr val="tx1"/>
                </a:solidFill>
                <a:latin typeface="Arial" panose="020B0604020202020204" pitchFamily="34" charset="0"/>
                <a:ea typeface="ＭＳ Ｐゴシック" panose="020B0600070205080204" pitchFamily="50" charset="-128"/>
              </a:defRPr>
            </a:lvl3pPr>
            <a:lvl4pPr marL="1600200" indent="-228600" defTabSz="1028700">
              <a:defRPr kumimoji="1" sz="2000">
                <a:solidFill>
                  <a:schemeClr val="tx1"/>
                </a:solidFill>
                <a:latin typeface="Arial" panose="020B0604020202020204" pitchFamily="34" charset="0"/>
                <a:ea typeface="ＭＳ Ｐゴシック" panose="020B0600070205080204" pitchFamily="50" charset="-128"/>
              </a:defRPr>
            </a:lvl4pPr>
            <a:lvl5pPr marL="2057400" indent="-228600" defTabSz="1028700">
              <a:defRPr kumimoji="1" sz="2000">
                <a:solidFill>
                  <a:schemeClr val="tx1"/>
                </a:solidFill>
                <a:latin typeface="Arial" panose="020B0604020202020204" pitchFamily="34" charset="0"/>
                <a:ea typeface="ＭＳ Ｐゴシック" panose="020B0600070205080204" pitchFamily="50" charset="-128"/>
              </a:defRPr>
            </a:lvl5pPr>
            <a:lvl6pPr marL="2514600" indent="-228600" defTabSz="1028700" fontAlgn="base">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6pPr>
            <a:lvl7pPr marL="2971800" indent="-228600" defTabSz="1028700" fontAlgn="base">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7pPr>
            <a:lvl8pPr marL="3429000" indent="-228600" defTabSz="1028700" fontAlgn="base">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8pPr>
            <a:lvl9pPr marL="3886200" indent="-228600" defTabSz="1028700" fontAlgn="base">
              <a:spcBef>
                <a:spcPct val="0"/>
              </a:spcBef>
              <a:spcAft>
                <a:spcPct val="0"/>
              </a:spcAft>
              <a:defRPr kumimoji="1" sz="2000">
                <a:solidFill>
                  <a:schemeClr val="tx1"/>
                </a:solidFill>
                <a:latin typeface="Arial" panose="020B0604020202020204" pitchFamily="34" charset="0"/>
                <a:ea typeface="ＭＳ Ｐゴシック" panose="020B0600070205080204" pitchFamily="50" charset="-128"/>
              </a:defRPr>
            </a:lvl9pPr>
          </a:lstStyle>
          <a:p>
            <a:pPr marL="0" marR="0" lvl="0" indent="0" algn="l" defTabSz="1028700" rtl="0" eaLnBrk="1" fontAlgn="base" latinLnBrk="0" hangingPunct="1">
              <a:lnSpc>
                <a:spcPct val="100000"/>
              </a:lnSpc>
              <a:spcBef>
                <a:spcPct val="0"/>
              </a:spcBef>
              <a:spcAft>
                <a:spcPct val="0"/>
              </a:spcAft>
              <a:buClrTx/>
              <a:buSzTx/>
              <a:buFontTx/>
              <a:buNone/>
              <a:tabLst/>
              <a:defRPr/>
            </a:pPr>
            <a:r>
              <a:rPr kumimoji="1" lang="ja-JP" altLang="en-US" sz="1659" b="1" i="0" u="none" strike="noStrike" kern="1200" cap="none" spc="0" normalizeH="0" baseline="0" noProof="0" dirty="0">
                <a:ln>
                  <a:noFill/>
                </a:ln>
                <a:solidFill>
                  <a:srgbClr val="FF6600"/>
                </a:solidFill>
                <a:effectLst/>
                <a:uLnTx/>
                <a:uFillTx/>
                <a:latin typeface="UD デジタル 教科書体 NK-B" panose="02020700000000000000" pitchFamily="18" charset="-128"/>
                <a:ea typeface="UD デジタル 教科書体 NK-B" panose="02020700000000000000" pitchFamily="18" charset="-128"/>
                <a:cs typeface="Meiryo UI" panose="020B0604030504040204" pitchFamily="50" charset="-128"/>
              </a:rPr>
              <a:t>プログラム</a:t>
            </a:r>
            <a:endParaRPr kumimoji="1" lang="ja-JP" altLang="en-US" sz="1475" b="1" i="0" u="none" strike="noStrike" kern="1200" cap="none" spc="0" normalizeH="0" baseline="0" noProof="0" dirty="0">
              <a:ln>
                <a:noFill/>
              </a:ln>
              <a:solidFill>
                <a:srgbClr val="FF6600"/>
              </a:solidFill>
              <a:effectLst/>
              <a:uLnTx/>
              <a:uFillTx/>
              <a:latin typeface="UD デジタル 教科書体 NK-B" panose="02020700000000000000" pitchFamily="18" charset="-128"/>
              <a:ea typeface="UD デジタル 教科書体 NK-B" panose="02020700000000000000" pitchFamily="18" charset="-128"/>
              <a:cs typeface="Meiryo UI" panose="020B0604030504040204" pitchFamily="50" charset="-128"/>
            </a:endParaRPr>
          </a:p>
        </p:txBody>
      </p:sp>
      <p:cxnSp>
        <p:nvCxnSpPr>
          <p:cNvPr id="48" name="直線コネクタ 47">
            <a:extLst>
              <a:ext uri="{FF2B5EF4-FFF2-40B4-BE49-F238E27FC236}">
                <a16:creationId xmlns:a16="http://schemas.microsoft.com/office/drawing/2014/main" id="{80D7416F-874A-43BE-B231-C2D01E0B9B2D}"/>
              </a:ext>
            </a:extLst>
          </p:cNvPr>
          <p:cNvCxnSpPr/>
          <p:nvPr/>
        </p:nvCxnSpPr>
        <p:spPr>
          <a:xfrm>
            <a:off x="0" y="5994100"/>
            <a:ext cx="6912000" cy="18060"/>
          </a:xfrm>
          <a:prstGeom prst="line">
            <a:avLst/>
          </a:prstGeom>
          <a:ln w="381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
        <p:nvSpPr>
          <p:cNvPr id="34" name="正方形/長方形 33">
            <a:extLst>
              <a:ext uri="{FF2B5EF4-FFF2-40B4-BE49-F238E27FC236}">
                <a16:creationId xmlns:a16="http://schemas.microsoft.com/office/drawing/2014/main" id="{BF3E87B4-3CA2-44BD-9A36-058863D46A9B}"/>
              </a:ext>
            </a:extLst>
          </p:cNvPr>
          <p:cNvSpPr/>
          <p:nvPr/>
        </p:nvSpPr>
        <p:spPr>
          <a:xfrm>
            <a:off x="5442404" y="35496"/>
            <a:ext cx="1401346" cy="369332"/>
          </a:xfrm>
          <a:prstGeom prst="rect">
            <a:avLst/>
          </a:prstGeom>
        </p:spPr>
        <p:txBody>
          <a:bodyPr wrap="non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150" normalizeH="0" baseline="0" noProof="0" dirty="0">
                <a:ln>
                  <a:noFill/>
                </a:ln>
                <a:solidFill>
                  <a:srgbClr val="1F497D">
                    <a:lumMod val="60000"/>
                    <a:lumOff val="40000"/>
                  </a:srgbClr>
                </a:solidFill>
                <a:effectLst/>
                <a:uLnTx/>
                <a:uFillTx/>
                <a:latin typeface="Meiryo UI" panose="020B0604030504040204" pitchFamily="50" charset="-128"/>
                <a:ea typeface="Meiryo UI" panose="020B0604030504040204" pitchFamily="50" charset="-128"/>
                <a:cs typeface="Meiryo UI" panose="020B0604030504040204" pitchFamily="50" charset="-128"/>
              </a:rPr>
              <a:t>現地開催のみ</a:t>
            </a:r>
          </a:p>
        </p:txBody>
      </p:sp>
      <p:sp>
        <p:nvSpPr>
          <p:cNvPr id="3" name="テキスト ボックス 2">
            <a:extLst>
              <a:ext uri="{FF2B5EF4-FFF2-40B4-BE49-F238E27FC236}">
                <a16:creationId xmlns:a16="http://schemas.microsoft.com/office/drawing/2014/main" id="{C2C5AD86-AC2A-BBB3-C4F6-0E5C64C2A51A}"/>
              </a:ext>
            </a:extLst>
          </p:cNvPr>
          <p:cNvSpPr txBox="1"/>
          <p:nvPr/>
        </p:nvSpPr>
        <p:spPr>
          <a:xfrm>
            <a:off x="270514" y="2371685"/>
            <a:ext cx="6433509" cy="4216539"/>
          </a:xfrm>
          <a:prstGeom prst="rect">
            <a:avLst/>
          </a:prstGeom>
          <a:noFill/>
        </p:spPr>
        <p:txBody>
          <a:bodyPr wrap="square" rtlCol="0">
            <a:spAutoFit/>
          </a:bodyPr>
          <a:lstStyle/>
          <a:p>
            <a:r>
              <a:rPr lang="ja-JP"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【一般講演】</a:t>
            </a:r>
            <a:r>
              <a:rPr lang="en-US"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19</a:t>
            </a:r>
            <a:r>
              <a:rPr lang="ja-JP"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a:t>
            </a:r>
            <a:r>
              <a:rPr lang="en-US"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30</a:t>
            </a:r>
            <a:r>
              <a:rPr lang="ja-JP"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a:t>
            </a:r>
            <a:r>
              <a:rPr lang="en-US"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20</a:t>
            </a:r>
            <a:r>
              <a:rPr lang="ja-JP"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a:t>
            </a:r>
            <a:r>
              <a:rPr lang="en-US"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00</a:t>
            </a:r>
            <a:endParaRPr lang="ja-JP"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endParaRPr>
          </a:p>
          <a:p>
            <a:r>
              <a:rPr lang="ja-JP" altLang="en-US"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　　</a:t>
            </a:r>
            <a:r>
              <a:rPr lang="ja-JP"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脇園薬局　工藤　信孝　先生</a:t>
            </a:r>
          </a:p>
          <a:p>
            <a:r>
              <a:rPr lang="ja-JP" altLang="en-US"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　　　　　</a:t>
            </a:r>
            <a:endParaRPr lang="en-US"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endParaRPr>
          </a:p>
          <a:p>
            <a:r>
              <a:rPr lang="ja-JP"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a:t>
            </a:r>
            <a:r>
              <a:rPr lang="ja-JP" altLang="en-US"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　</a:t>
            </a:r>
            <a:r>
              <a:rPr lang="ja-JP" altLang="en-US" sz="16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麻薬（オピオイド）の処方箋エトセトラ</a:t>
            </a:r>
            <a:endParaRPr lang="en-US" altLang="ja-JP" sz="16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endParaRPr>
          </a:p>
          <a:p>
            <a:r>
              <a:rPr lang="ja-JP" altLang="en-US" sz="1400" dirty="0">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　　</a:t>
            </a:r>
            <a:r>
              <a:rPr lang="ja-JP" altLang="en-US" sz="16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～電話でお願いされてから最後まで～医師、看護師、</a:t>
            </a:r>
            <a:r>
              <a:rPr lang="en-US" altLang="ja-JP" sz="16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MSW</a:t>
            </a:r>
            <a:r>
              <a:rPr lang="ja-JP" altLang="en-US" sz="16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にも</a:t>
            </a:r>
            <a:endParaRPr lang="en-US" altLang="ja-JP" sz="16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endParaRPr>
          </a:p>
          <a:p>
            <a:r>
              <a:rPr lang="ja-JP" altLang="en-US" sz="1600" dirty="0">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　　　　　　　　　　</a:t>
            </a:r>
            <a:r>
              <a:rPr lang="ja-JP" altLang="en-US" sz="16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知ってもらおう！ほんのプロローグ編</a:t>
            </a:r>
            <a:r>
              <a:rPr lang="ja-JP" altLang="en-US" sz="14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　</a:t>
            </a:r>
            <a:r>
              <a:rPr lang="ja-JP"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a:t>
            </a:r>
            <a:endParaRPr lang="en-US"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endParaRPr>
          </a:p>
          <a:p>
            <a:endParaRPr lang="en-US" altLang="ja-JP" dirty="0">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endParaRPr>
          </a:p>
          <a:p>
            <a:r>
              <a:rPr lang="ja-JP"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【特別講演】</a:t>
            </a:r>
            <a:r>
              <a:rPr lang="en-US"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20</a:t>
            </a:r>
            <a:r>
              <a:rPr lang="ja-JP"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a:t>
            </a:r>
            <a:r>
              <a:rPr lang="en-US"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00</a:t>
            </a:r>
            <a:r>
              <a:rPr lang="ja-JP"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a:t>
            </a:r>
            <a:r>
              <a:rPr lang="en-US"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21</a:t>
            </a:r>
            <a:r>
              <a:rPr lang="ja-JP"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a:t>
            </a:r>
            <a:r>
              <a:rPr lang="en-US"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00</a:t>
            </a:r>
            <a:endParaRPr lang="ja-JP"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endParaRPr>
          </a:p>
          <a:p>
            <a:r>
              <a:rPr lang="ja-JP" altLang="en-US"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　　</a:t>
            </a:r>
            <a:r>
              <a:rPr lang="ja-JP" altLang="en-US" dirty="0">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独立行政法人地域医療機能推進機構　九州病院</a:t>
            </a:r>
            <a:endParaRPr lang="en-US" altLang="ja-JP" dirty="0">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endParaRPr>
          </a:p>
          <a:p>
            <a:r>
              <a:rPr lang="ja-JP" altLang="en-US"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　</a:t>
            </a:r>
            <a:r>
              <a:rPr lang="ja-JP"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　緩和ケア科</a:t>
            </a:r>
            <a:r>
              <a:rPr lang="ja-JP" altLang="en-US"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　医長</a:t>
            </a:r>
            <a:r>
              <a:rPr lang="ja-JP"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　</a:t>
            </a:r>
            <a:endParaRPr lang="en-US"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endParaRPr>
          </a:p>
          <a:p>
            <a:r>
              <a:rPr lang="ja-JP" altLang="en-US" dirty="0">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　　　　　　　　　　　　　　　　　　</a:t>
            </a:r>
            <a:r>
              <a:rPr lang="ja-JP"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山口　健也　先生</a:t>
            </a:r>
            <a:endParaRPr lang="en-US"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endParaRPr>
          </a:p>
          <a:p>
            <a:endParaRPr lang="ja-JP"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endParaRPr>
          </a:p>
          <a:p>
            <a:r>
              <a:rPr lang="ja-JP" altLang="en-US"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　　</a:t>
            </a:r>
            <a:r>
              <a:rPr lang="ja-JP"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a:t>
            </a:r>
            <a:r>
              <a:rPr lang="ja-JP" altLang="en-US"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　緩和ケアでよく使う薬剤に関するホンネ　</a:t>
            </a:r>
            <a:r>
              <a:rPr lang="ja-JP"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a:t>
            </a:r>
            <a:endParaRPr lang="en-US"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endParaRPr>
          </a:p>
          <a:p>
            <a:endParaRPr lang="en-US" altLang="ja-JP" dirty="0">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endParaRPr>
          </a:p>
          <a:p>
            <a:r>
              <a:rPr lang="ja-JP" altLang="en-US"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rPr>
              <a:t>　</a:t>
            </a:r>
            <a:endParaRPr lang="ja-JP" altLang="ja-JP" sz="1800" dirty="0">
              <a:effectLst/>
              <a:latin typeface="UD デジタル 教科書体 N-B" panose="02020700000000000000" pitchFamily="17" charset="-128"/>
              <a:ea typeface="UD デジタル 教科書体 N-B" panose="02020700000000000000" pitchFamily="17" charset="-128"/>
              <a:cs typeface="ＭＳ Ｐゴシック" panose="020B0600070205080204" pitchFamily="50" charset="-128"/>
            </a:endParaRPr>
          </a:p>
        </p:txBody>
      </p:sp>
      <p:sp>
        <p:nvSpPr>
          <p:cNvPr id="4" name="テキスト ボックス 3">
            <a:extLst>
              <a:ext uri="{FF2B5EF4-FFF2-40B4-BE49-F238E27FC236}">
                <a16:creationId xmlns:a16="http://schemas.microsoft.com/office/drawing/2014/main" id="{EBE3B034-B2CB-DB5D-1868-33C5C7B459FA}"/>
              </a:ext>
            </a:extLst>
          </p:cNvPr>
          <p:cNvSpPr txBox="1"/>
          <p:nvPr/>
        </p:nvSpPr>
        <p:spPr>
          <a:xfrm>
            <a:off x="355154" y="6372200"/>
            <a:ext cx="6201692" cy="1938992"/>
          </a:xfrm>
          <a:prstGeom prst="rect">
            <a:avLst/>
          </a:prstGeom>
          <a:noFill/>
        </p:spPr>
        <p:txBody>
          <a:bodyPr wrap="square" rtlCol="0">
            <a:spAutoFit/>
          </a:bodyPr>
          <a:lstStyle/>
          <a:p>
            <a:r>
              <a:rPr kumimoji="1" lang="ja-JP" altLang="en-US" sz="1200" dirty="0">
                <a:latin typeface="UD デジタル 教科書体 NK-B" panose="02020700000000000000" pitchFamily="18" charset="-128"/>
                <a:ea typeface="UD デジタル 教科書体 NK-B" panose="02020700000000000000" pitchFamily="18" charset="-128"/>
              </a:rPr>
              <a:t>参加対象：遠賀・中間薬剤師会　正会員（</a:t>
            </a:r>
            <a:r>
              <a:rPr kumimoji="1" lang="en-US" altLang="ja-JP" sz="1200" dirty="0">
                <a:latin typeface="UD デジタル 教科書体 NK-B" panose="02020700000000000000" pitchFamily="18" charset="-128"/>
                <a:ea typeface="UD デジタル 教科書体 NK-B" panose="02020700000000000000" pitchFamily="18" charset="-128"/>
              </a:rPr>
              <a:t>A</a:t>
            </a:r>
            <a:r>
              <a:rPr kumimoji="1" lang="ja-JP" altLang="en-US" sz="1200" dirty="0">
                <a:latin typeface="UD デジタル 教科書体 NK-B" panose="02020700000000000000" pitchFamily="18" charset="-128"/>
                <a:ea typeface="UD デジタル 教科書体 NK-B" panose="02020700000000000000" pitchFamily="18" charset="-128"/>
              </a:rPr>
              <a:t>会員・</a:t>
            </a:r>
            <a:r>
              <a:rPr kumimoji="1" lang="en-US" altLang="ja-JP" sz="1200" dirty="0">
                <a:latin typeface="UD デジタル 教科書体 NK-B" panose="02020700000000000000" pitchFamily="18" charset="-128"/>
                <a:ea typeface="UD デジタル 教科書体 NK-B" panose="02020700000000000000" pitchFamily="18" charset="-128"/>
              </a:rPr>
              <a:t>B</a:t>
            </a:r>
            <a:r>
              <a:rPr kumimoji="1" lang="ja-JP" altLang="en-US" sz="1200" dirty="0">
                <a:latin typeface="UD デジタル 教科書体 NK-B" panose="02020700000000000000" pitchFamily="18" charset="-128"/>
                <a:ea typeface="UD デジタル 教科書体 NK-B" panose="02020700000000000000" pitchFamily="18" charset="-128"/>
              </a:rPr>
              <a:t>会員）及び</a:t>
            </a:r>
          </a:p>
          <a:p>
            <a:r>
              <a:rPr kumimoji="1" lang="ja-JP" altLang="en-US" sz="1200" dirty="0">
                <a:latin typeface="UD デジタル 教科書体 NK-B" panose="02020700000000000000" pitchFamily="18" charset="-128"/>
                <a:ea typeface="UD デジタル 教科書体 NK-B" panose="02020700000000000000" pitchFamily="18" charset="-128"/>
              </a:rPr>
              <a:t>　　　　　　　　遠賀・中間地区会員薬局勤務の薬剤師（非会員）</a:t>
            </a:r>
          </a:p>
          <a:p>
            <a:r>
              <a:rPr kumimoji="1" lang="ja-JP" altLang="en-US" sz="1200" dirty="0">
                <a:latin typeface="UD デジタル 教科書体 NK-B" panose="02020700000000000000" pitchFamily="18" charset="-128"/>
                <a:ea typeface="UD デジタル 教科書体 NK-B" panose="02020700000000000000" pitchFamily="18" charset="-128"/>
              </a:rPr>
              <a:t>　　　　　　　　遠賀中間医師会及び遠賀中間歯科医師会所属の先生</a:t>
            </a:r>
          </a:p>
          <a:p>
            <a:endParaRPr kumimoji="1" lang="ja-JP" altLang="en-US" sz="1200" dirty="0">
              <a:latin typeface="UD デジタル 教科書体 NK-B" panose="02020700000000000000" pitchFamily="18" charset="-128"/>
              <a:ea typeface="UD デジタル 教科書体 NK-B" panose="02020700000000000000" pitchFamily="18" charset="-128"/>
            </a:endParaRPr>
          </a:p>
          <a:p>
            <a:r>
              <a:rPr kumimoji="1" lang="ja-JP" altLang="en-US" sz="1200" dirty="0">
                <a:latin typeface="UD デジタル 教科書体 NK-B" panose="02020700000000000000" pitchFamily="18" charset="-128"/>
                <a:ea typeface="UD デジタル 教科書体 NK-B" panose="02020700000000000000" pitchFamily="18" charset="-128"/>
              </a:rPr>
              <a:t>申込〆切：１１月２２日 </a:t>
            </a:r>
            <a:r>
              <a:rPr kumimoji="1" lang="en-US" altLang="ja-JP" sz="1200" dirty="0">
                <a:latin typeface="UD デジタル 教科書体 NK-B" panose="02020700000000000000" pitchFamily="18" charset="-128"/>
                <a:ea typeface="UD デジタル 教科書体 NK-B" panose="02020700000000000000" pitchFamily="18" charset="-128"/>
              </a:rPr>
              <a:t>(</a:t>
            </a:r>
            <a:r>
              <a:rPr kumimoji="1" lang="ja-JP" altLang="en-US" sz="1200" dirty="0">
                <a:latin typeface="UD デジタル 教科書体 NK-B" panose="02020700000000000000" pitchFamily="18" charset="-128"/>
                <a:ea typeface="UD デジタル 教科書体 NK-B" panose="02020700000000000000" pitchFamily="18" charset="-128"/>
              </a:rPr>
              <a:t>金</a:t>
            </a:r>
            <a:r>
              <a:rPr kumimoji="1" lang="en-US" altLang="ja-JP" sz="1200" dirty="0">
                <a:latin typeface="UD デジタル 教科書体 NK-B" panose="02020700000000000000" pitchFamily="18" charset="-128"/>
                <a:ea typeface="UD デジタル 教科書体 NK-B" panose="02020700000000000000" pitchFamily="18" charset="-128"/>
              </a:rPr>
              <a:t>)</a:t>
            </a:r>
            <a:r>
              <a:rPr kumimoji="1" lang="ja-JP" altLang="en-US" sz="1200" dirty="0">
                <a:latin typeface="UD デジタル 教科書体 NK-B" panose="02020700000000000000" pitchFamily="18" charset="-128"/>
                <a:ea typeface="UD デジタル 教科書体 NK-B" panose="02020700000000000000" pitchFamily="18" charset="-128"/>
              </a:rPr>
              <a:t>までに事務局まで</a:t>
            </a:r>
            <a:r>
              <a:rPr kumimoji="1" lang="en-US" altLang="ja-JP" sz="1200" dirty="0">
                <a:latin typeface="UD デジタル 教科書体 NK-B" panose="02020700000000000000" pitchFamily="18" charset="-128"/>
                <a:ea typeface="UD デジタル 教科書体 NK-B" panose="02020700000000000000" pitchFamily="18" charset="-128"/>
              </a:rPr>
              <a:t>FAX</a:t>
            </a:r>
            <a:r>
              <a:rPr kumimoji="1" lang="ja-JP" altLang="en-US" sz="1200" dirty="0">
                <a:latin typeface="UD デジタル 教科書体 NK-B" panose="02020700000000000000" pitchFamily="18" charset="-128"/>
                <a:ea typeface="UD デジタル 教科書体 NK-B" panose="02020700000000000000" pitchFamily="18" charset="-128"/>
              </a:rPr>
              <a:t>またはメールでお願い致します。</a:t>
            </a:r>
          </a:p>
          <a:p>
            <a:endParaRPr kumimoji="1" lang="ja-JP" altLang="en-US" sz="1200" dirty="0">
              <a:latin typeface="UD デジタル 教科書体 NK-B" panose="02020700000000000000" pitchFamily="18" charset="-128"/>
              <a:ea typeface="UD デジタル 教科書体 NK-B" panose="02020700000000000000" pitchFamily="18" charset="-128"/>
            </a:endParaRPr>
          </a:p>
          <a:p>
            <a:r>
              <a:rPr kumimoji="1" lang="ja-JP" altLang="en-US" sz="1200" dirty="0">
                <a:latin typeface="UD デジタル 教科書体 NK-B" panose="02020700000000000000" pitchFamily="18" charset="-128"/>
                <a:ea typeface="UD デジタル 教科書体 NK-B" panose="02020700000000000000" pitchFamily="18" charset="-128"/>
              </a:rPr>
              <a:t>◇当日は、印刷した</a:t>
            </a:r>
            <a:r>
              <a:rPr kumimoji="1" lang="en-US" altLang="ja-JP" sz="1200" dirty="0">
                <a:latin typeface="UD デジタル 教科書体 NK-B" panose="02020700000000000000" pitchFamily="18" charset="-128"/>
                <a:ea typeface="UD デジタル 教科書体 NK-B" panose="02020700000000000000" pitchFamily="18" charset="-128"/>
              </a:rPr>
              <a:t>PECS</a:t>
            </a:r>
            <a:r>
              <a:rPr kumimoji="1" lang="ja-JP" altLang="en-US" sz="1200" dirty="0">
                <a:latin typeface="UD デジタル 教科書体 NK-B" panose="02020700000000000000" pitchFamily="18" charset="-128"/>
                <a:ea typeface="UD デジタル 教科書体 NK-B" panose="02020700000000000000" pitchFamily="18" charset="-128"/>
              </a:rPr>
              <a:t>本人確認票（</a:t>
            </a:r>
            <a:r>
              <a:rPr kumimoji="1" lang="en-US" altLang="ja-JP" sz="1200" dirty="0">
                <a:latin typeface="UD デジタル 教科書体 NK-B" panose="02020700000000000000" pitchFamily="18" charset="-128"/>
                <a:ea typeface="UD デジタル 教科書体 NK-B" panose="02020700000000000000" pitchFamily="18" charset="-128"/>
              </a:rPr>
              <a:t>QR</a:t>
            </a:r>
            <a:r>
              <a:rPr kumimoji="1" lang="ja-JP" altLang="en-US" sz="1200" dirty="0">
                <a:latin typeface="UD デジタル 教科書体 NK-B" panose="02020700000000000000" pitchFamily="18" charset="-128"/>
                <a:ea typeface="UD デジタル 教科書体 NK-B" panose="02020700000000000000" pitchFamily="18" charset="-128"/>
              </a:rPr>
              <a:t>コード）本人確認出来るものを必ずご持参ください。</a:t>
            </a:r>
          </a:p>
          <a:p>
            <a:r>
              <a:rPr kumimoji="1" lang="ja-JP" altLang="en-US" sz="1200" dirty="0">
                <a:latin typeface="UD デジタル 教科書体 NK-B" panose="02020700000000000000" pitchFamily="18" charset="-128"/>
                <a:ea typeface="UD デジタル 教科書体 NK-B" panose="02020700000000000000" pitchFamily="18" charset="-128"/>
              </a:rPr>
              <a:t>　（マイナンバーカード、運転免許証、</a:t>
            </a:r>
            <a:r>
              <a:rPr kumimoji="1" lang="en-US" altLang="ja-JP" sz="1200" dirty="0">
                <a:latin typeface="UD デジタル 教科書体 NK-B" panose="02020700000000000000" pitchFamily="18" charset="-128"/>
                <a:ea typeface="UD デジタル 教科書体 NK-B" panose="02020700000000000000" pitchFamily="18" charset="-128"/>
              </a:rPr>
              <a:t>HPKI</a:t>
            </a:r>
            <a:r>
              <a:rPr kumimoji="1" lang="ja-JP" altLang="en-US" sz="1200" dirty="0">
                <a:latin typeface="UD デジタル 教科書体 NK-B" panose="02020700000000000000" pitchFamily="18" charset="-128"/>
                <a:ea typeface="UD デジタル 教科書体 NK-B" panose="02020700000000000000" pitchFamily="18" charset="-128"/>
              </a:rPr>
              <a:t>カード、パスポートなど、顔写真付き身分証明書）</a:t>
            </a:r>
          </a:p>
          <a:p>
            <a:r>
              <a:rPr kumimoji="1" lang="ja-JP" altLang="en-US" sz="1200" dirty="0">
                <a:latin typeface="UD デジタル 教科書体 NK-B" panose="02020700000000000000" pitchFamily="18" charset="-128"/>
                <a:ea typeface="UD デジタル 教科書体 NK-B" panose="02020700000000000000" pitchFamily="18" charset="-128"/>
              </a:rPr>
              <a:t>◇受付にて、混雑が想定されますので時間に余裕をもって来館ください。</a:t>
            </a:r>
          </a:p>
          <a:p>
            <a:r>
              <a:rPr kumimoji="1" lang="ja-JP" altLang="en-US" sz="1200" dirty="0">
                <a:latin typeface="UD デジタル 教科書体 NK-B" panose="02020700000000000000" pitchFamily="18" charset="-128"/>
                <a:ea typeface="UD デジタル 教科書体 NK-B" panose="02020700000000000000" pitchFamily="18" charset="-128"/>
              </a:rPr>
              <a:t>　また、遅刻・途中退出などは、単位付与が出来ませんのでご了承ください。</a:t>
            </a:r>
          </a:p>
        </p:txBody>
      </p:sp>
      <p:sp>
        <p:nvSpPr>
          <p:cNvPr id="5" name="テキスト ボックス 4">
            <a:extLst>
              <a:ext uri="{FF2B5EF4-FFF2-40B4-BE49-F238E27FC236}">
                <a16:creationId xmlns:a16="http://schemas.microsoft.com/office/drawing/2014/main" id="{B20E45E4-1C42-750E-1740-AC5F85D7016C}"/>
              </a:ext>
            </a:extLst>
          </p:cNvPr>
          <p:cNvSpPr txBox="1"/>
          <p:nvPr/>
        </p:nvSpPr>
        <p:spPr>
          <a:xfrm>
            <a:off x="839775" y="6012160"/>
            <a:ext cx="6048672" cy="372505"/>
          </a:xfrm>
          <a:prstGeom prst="rect">
            <a:avLst/>
          </a:prstGeom>
          <a:noFill/>
        </p:spPr>
        <p:txBody>
          <a:bodyPr wrap="square" rtlCol="0">
            <a:spAutoFit/>
          </a:bodyPr>
          <a:lstStyle/>
          <a:p>
            <a:r>
              <a:rPr kumimoji="1" lang="ja-JP" altLang="en-US" u="sng" dirty="0">
                <a:solidFill>
                  <a:srgbClr val="F66400"/>
                </a:solidFill>
                <a:latin typeface="UD デジタル 教科書体 N-B" panose="02020700000000000000" pitchFamily="17" charset="-128"/>
                <a:ea typeface="UD デジタル 教科書体 N-B" panose="02020700000000000000" pitchFamily="17" charset="-128"/>
              </a:rPr>
              <a:t>単位：日本薬剤師研修センター研修単位　</a:t>
            </a:r>
            <a:r>
              <a:rPr kumimoji="1" lang="en-US" altLang="ja-JP" u="sng" dirty="0">
                <a:solidFill>
                  <a:srgbClr val="F66400"/>
                </a:solidFill>
                <a:latin typeface="UD デジタル 教科書体 N-B" panose="02020700000000000000" pitchFamily="17" charset="-128"/>
                <a:ea typeface="UD デジタル 教科書体 N-B" panose="02020700000000000000" pitchFamily="17" charset="-128"/>
              </a:rPr>
              <a:t>1</a:t>
            </a:r>
            <a:r>
              <a:rPr kumimoji="1" lang="ja-JP" altLang="en-US" u="sng" dirty="0">
                <a:solidFill>
                  <a:srgbClr val="F66400"/>
                </a:solidFill>
                <a:latin typeface="UD デジタル 教科書体 N-B" panose="02020700000000000000" pitchFamily="17" charset="-128"/>
                <a:ea typeface="UD デジタル 教科書体 N-B" panose="02020700000000000000" pitchFamily="17" charset="-128"/>
              </a:rPr>
              <a:t>単位</a:t>
            </a:r>
          </a:p>
        </p:txBody>
      </p:sp>
      <p:sp>
        <p:nvSpPr>
          <p:cNvPr id="6" name="テキスト ボックス 5">
            <a:extLst>
              <a:ext uri="{FF2B5EF4-FFF2-40B4-BE49-F238E27FC236}">
                <a16:creationId xmlns:a16="http://schemas.microsoft.com/office/drawing/2014/main" id="{0FE0EF42-164A-76FA-A6A9-82C12DC323C0}"/>
              </a:ext>
            </a:extLst>
          </p:cNvPr>
          <p:cNvSpPr txBox="1"/>
          <p:nvPr/>
        </p:nvSpPr>
        <p:spPr>
          <a:xfrm>
            <a:off x="279610" y="8316416"/>
            <a:ext cx="6264696" cy="415498"/>
          </a:xfrm>
          <a:prstGeom prst="rect">
            <a:avLst/>
          </a:prstGeom>
          <a:noFill/>
        </p:spPr>
        <p:txBody>
          <a:bodyPr wrap="square" rtlCol="0">
            <a:spAutoFit/>
          </a:bodyPr>
          <a:lstStyle/>
          <a:p>
            <a:r>
              <a:rPr kumimoji="1" lang="ja-JP" altLang="en-US" sz="1050" dirty="0"/>
              <a:t>ご記帳頂いたご施設名、ご芳名は、医薬品の適正使用情報および医学・薬学に関する情報提供活動のために利用させていただくことがございます。何卒ご理解とご協力を賜りますようお願い申し上げます</a:t>
            </a:r>
          </a:p>
        </p:txBody>
      </p:sp>
    </p:spTree>
    <p:extLst>
      <p:ext uri="{BB962C8B-B14F-4D97-AF65-F5344CB8AC3E}">
        <p14:creationId xmlns:p14="http://schemas.microsoft.com/office/powerpoint/2010/main" val="221672576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3083</TotalTime>
  <Words>326</Words>
  <Application>Microsoft Office PowerPoint</Application>
  <PresentationFormat>画面に合わせる (4:3)</PresentationFormat>
  <Paragraphs>37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UD デジタル 教科書体 N-B</vt:lpstr>
      <vt:lpstr>UD デジタル 教科書体 NK-B</vt:lpstr>
      <vt:lpstr>Arial</vt:lpstr>
      <vt:lpstr>Calibri</vt:lpstr>
      <vt:lpstr>Office ​​テーマ</vt:lpstr>
      <vt:lpstr>PowerPoint プレゼンテーション</vt:lpstr>
    </vt:vector>
  </TitlesOfParts>
  <Company>DAIICHI SANKYO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MATSUZAKI FUMIKO / 松崎 芙美子</dc:creator>
  <cp:lastModifiedBy>inoueonganakamayaku@outlook.jp</cp:lastModifiedBy>
  <cp:revision>202</cp:revision>
  <cp:lastPrinted>2024-09-30T01:23:29Z</cp:lastPrinted>
  <dcterms:created xsi:type="dcterms:W3CDTF">2017-05-18T07:42:24Z</dcterms:created>
  <dcterms:modified xsi:type="dcterms:W3CDTF">2024-11-01T00:20:54Z</dcterms:modified>
</cp:coreProperties>
</file>